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95" r:id="rId4"/>
    <p:sldId id="296" r:id="rId5"/>
    <p:sldId id="297" r:id="rId6"/>
    <p:sldId id="298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E7FE28-3677-4062-9E95-4C63F3719B23}" v="23" dt="2020-05-10T10:29:47.063"/>
    <p1510:client id="{539774D6-B5FD-4316-976F-115D7356C76D}" v="2" dt="2020-05-11T07:54:40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202" autoAdjust="0"/>
  </p:normalViewPr>
  <p:slideViewPr>
    <p:cSldViewPr>
      <p:cViewPr varScale="1">
        <p:scale>
          <a:sx n="46" d="100"/>
          <a:sy n="46" d="100"/>
        </p:scale>
        <p:origin x="186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539774D6-B5FD-4316-976F-115D7356C76D}"/>
    <pc:docChg chg="custSel modSld">
      <pc:chgData name="Valerie van den Berg" userId="b7f64057-db8e-423a-b2b5-100c21bc0b3b" providerId="ADAL" clId="{539774D6-B5FD-4316-976F-115D7356C76D}" dt="2020-05-11T07:54:46.353" v="209" actId="27636"/>
      <pc:docMkLst>
        <pc:docMk/>
      </pc:docMkLst>
      <pc:sldChg chg="modSp mod">
        <pc:chgData name="Valerie van den Berg" userId="b7f64057-db8e-423a-b2b5-100c21bc0b3b" providerId="ADAL" clId="{539774D6-B5FD-4316-976F-115D7356C76D}" dt="2020-05-11T07:54:46.353" v="209" actId="27636"/>
        <pc:sldMkLst>
          <pc:docMk/>
          <pc:sldMk cId="3119310528" sldId="297"/>
        </pc:sldMkLst>
        <pc:spChg chg="mod">
          <ac:chgData name="Valerie van den Berg" userId="b7f64057-db8e-423a-b2b5-100c21bc0b3b" providerId="ADAL" clId="{539774D6-B5FD-4316-976F-115D7356C76D}" dt="2020-05-11T07:54:46.353" v="209" actId="27636"/>
          <ac:spMkLst>
            <pc:docMk/>
            <pc:sldMk cId="3119310528" sldId="297"/>
            <ac:spMk id="3" creationId="{31182075-1C73-477B-8D95-ABE893DFBA56}"/>
          </ac:spMkLst>
        </pc:spChg>
        <pc:picChg chg="mod">
          <ac:chgData name="Valerie van den Berg" userId="b7f64057-db8e-423a-b2b5-100c21bc0b3b" providerId="ADAL" clId="{539774D6-B5FD-4316-976F-115D7356C76D}" dt="2020-05-11T07:54:40.166" v="202" actId="14100"/>
          <ac:picMkLst>
            <pc:docMk/>
            <pc:sldMk cId="3119310528" sldId="297"/>
            <ac:picMk id="3074" creationId="{5B226916-5577-46CE-A2EC-A2E5D74D702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4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1933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340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2329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Klas 1A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4, lesweek 2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Terugkijken op stage</a:t>
            </a:r>
          </a:p>
          <a:p>
            <a:r>
              <a:rPr lang="nl-NL" dirty="0"/>
              <a:t>Al een keuze gemaakt?</a:t>
            </a:r>
          </a:p>
          <a:p>
            <a:r>
              <a:rPr lang="nl-NL" dirty="0"/>
              <a:t>Vooruitblik volgend studiejaar</a:t>
            </a:r>
          </a:p>
          <a:p>
            <a:r>
              <a:rPr lang="nl-NL" dirty="0"/>
              <a:t>Belangrijke data op een rijtje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/>
              <a:t>Terugkijken op stage</a:t>
            </a:r>
            <a:endParaRPr lang="nl-NL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39C3C005-EADC-423A-B323-00D685705E72}"/>
              </a:ext>
            </a:extLst>
          </p:cNvPr>
          <p:cNvSpPr/>
          <p:nvPr/>
        </p:nvSpPr>
        <p:spPr>
          <a:xfrm>
            <a:off x="1259632" y="1124744"/>
            <a:ext cx="76328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Kijk terug op je stage doormiddel van het beantwoorden van onderstaande vragen, </a:t>
            </a:r>
            <a:r>
              <a:rPr lang="nl-N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verwerk dit in je WIX-portfolio</a:t>
            </a:r>
          </a:p>
          <a:p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1: Welk cijfer geef ik mijn stage? En waarom?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2: Van welke drie dingen heb ik het meeste energie        gekregen?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3. Welke drie dingen hebben mij het meeste energie gekost?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4. Wat wil ik graag leren in een volgende stage?</a:t>
            </a:r>
          </a:p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5. Waar ben ik het meest trots op?</a:t>
            </a:r>
          </a:p>
        </p:txBody>
      </p:sp>
    </p:spTree>
    <p:extLst>
      <p:ext uri="{BB962C8B-B14F-4D97-AF65-F5344CB8AC3E}">
        <p14:creationId xmlns:p14="http://schemas.microsoft.com/office/powerpoint/2010/main" val="10521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/>
              <a:t>Al een keuze gemaakt?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182075-1C73-477B-8D95-ABE893DFB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196752"/>
            <a:ext cx="7499176" cy="4929411"/>
          </a:xfrm>
        </p:spPr>
        <p:txBody>
          <a:bodyPr/>
          <a:lstStyle/>
          <a:p>
            <a:r>
              <a:rPr lang="nl-NL" dirty="0"/>
              <a:t>Welke specialisatie ga jij kiezen?</a:t>
            </a:r>
          </a:p>
          <a:p>
            <a:pPr>
              <a:buFontTx/>
              <a:buChar char="-"/>
            </a:pPr>
            <a:r>
              <a:rPr lang="nl-NL" dirty="0"/>
              <a:t>Lifestyle</a:t>
            </a:r>
          </a:p>
          <a:p>
            <a:pPr>
              <a:buFontTx/>
              <a:buChar char="-"/>
            </a:pPr>
            <a:r>
              <a:rPr lang="nl-NL" dirty="0"/>
              <a:t>Vrije tijd</a:t>
            </a:r>
          </a:p>
          <a:p>
            <a:pPr>
              <a:buFontTx/>
              <a:buChar char="-"/>
            </a:pPr>
            <a:r>
              <a:rPr lang="nl-NL" dirty="0"/>
              <a:t>Stad en Wijk</a:t>
            </a:r>
          </a:p>
          <a:p>
            <a:pPr>
              <a:buFontTx/>
              <a:buChar char="-"/>
            </a:pPr>
            <a:r>
              <a:rPr lang="nl-NL" dirty="0"/>
              <a:t>Water en Energie</a:t>
            </a:r>
          </a:p>
          <a:p>
            <a:pPr>
              <a:buFontTx/>
              <a:buChar char="-"/>
            </a:pPr>
            <a:r>
              <a:rPr lang="nl-NL" dirty="0" err="1"/>
              <a:t>Biobased</a:t>
            </a:r>
            <a:r>
              <a:rPr lang="nl-NL" dirty="0"/>
              <a:t> </a:t>
            </a:r>
            <a:r>
              <a:rPr lang="nl-NL" dirty="0" err="1"/>
              <a:t>economy</a:t>
            </a: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Weet je het al? Of wil je het er eens over hebben?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2050" name="Picture 2" descr="Kiezen tussen twee dingen die allebei even (on)aantrekkelijk zijn ...">
            <a:extLst>
              <a:ext uri="{FF2B5EF4-FFF2-40B4-BE49-F238E27FC236}">
                <a16:creationId xmlns:a16="http://schemas.microsoft.com/office/drawing/2014/main" id="{2F64412C-93EA-4207-9368-32A9257B0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132856"/>
            <a:ext cx="428625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33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Vooruitblik volgend studiejaar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182075-1C73-477B-8D95-ABE893DFB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412776"/>
            <a:ext cx="7560840" cy="4824536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Periode 1 leerjaar 2 </a:t>
            </a:r>
            <a:r>
              <a:rPr lang="nl-NL" dirty="0">
                <a:sym typeface="Wingdings" panose="05000000000000000000" pitchFamily="2" charset="2"/>
              </a:rPr>
              <a:t> stage</a:t>
            </a:r>
          </a:p>
          <a:p>
            <a:r>
              <a:rPr lang="nl-NL" dirty="0">
                <a:sym typeface="Wingdings" panose="05000000000000000000" pitchFamily="2" charset="2"/>
              </a:rPr>
              <a:t>Moet voldoen aan de volgende </a:t>
            </a:r>
            <a:r>
              <a:rPr lang="nl-NL">
                <a:sym typeface="Wingdings" panose="05000000000000000000" pitchFamily="2" charset="2"/>
              </a:rPr>
              <a:t>voorwaarden:</a:t>
            </a:r>
            <a:br>
              <a:rPr lang="nl-NL">
                <a:sym typeface="Wingdings" panose="05000000000000000000" pitchFamily="2" charset="2"/>
              </a:rPr>
            </a:br>
            <a:endParaRPr lang="nl-NL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nl-NL" b="1" dirty="0">
                <a:sym typeface="Wingdings" panose="05000000000000000000" pitchFamily="2" charset="2"/>
              </a:rPr>
              <a:t>MOET op stagemarkt staan</a:t>
            </a:r>
          </a:p>
          <a:p>
            <a:pPr>
              <a:buFontTx/>
              <a:buChar char="-"/>
            </a:pPr>
            <a:r>
              <a:rPr lang="nl-NL" b="1" dirty="0">
                <a:sym typeface="Wingdings" panose="05000000000000000000" pitchFamily="2" charset="2"/>
              </a:rPr>
              <a:t>MOET aansluiten op keuzedeel: inspelen op innovaties </a:t>
            </a:r>
          </a:p>
          <a:p>
            <a:pPr>
              <a:buFontTx/>
              <a:buChar char="-"/>
            </a:pPr>
            <a:r>
              <a:rPr lang="nl-NL" b="1" dirty="0">
                <a:sym typeface="Wingdings" panose="05000000000000000000" pitchFamily="2" charset="2"/>
              </a:rPr>
              <a:t>Aansluiten op je specialisatie</a:t>
            </a:r>
          </a:p>
          <a:p>
            <a:pPr>
              <a:buFontTx/>
              <a:buChar char="-"/>
            </a:pPr>
            <a:endParaRPr lang="nl-NL" b="1" dirty="0">
              <a:sym typeface="Wingdings" panose="05000000000000000000" pitchFamily="2" charset="2"/>
            </a:endParaRPr>
          </a:p>
          <a:p>
            <a:pPr>
              <a:buFontTx/>
              <a:buChar char="-"/>
            </a:pPr>
            <a:r>
              <a:rPr lang="nl-NL" b="1" dirty="0">
                <a:sym typeface="Wingdings" panose="05000000000000000000" pitchFamily="2" charset="2"/>
              </a:rPr>
              <a:t>Yoni geeft hierover nog een voorlichting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Ga jezelf alvast eens oriënteren</a:t>
            </a:r>
            <a:endParaRPr lang="nl-NL" dirty="0"/>
          </a:p>
        </p:txBody>
      </p:sp>
      <p:pic>
        <p:nvPicPr>
          <p:cNvPr id="3074" name="Picture 2" descr="searching Meme Generator - Imgflip">
            <a:extLst>
              <a:ext uri="{FF2B5EF4-FFF2-40B4-BE49-F238E27FC236}">
                <a16:creationId xmlns:a16="http://schemas.microsoft.com/office/drawing/2014/main" id="{5B226916-5577-46CE-A2EC-A2E5D74D7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358" y="4437111"/>
            <a:ext cx="1440129" cy="242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31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Belangrijke data op een rijtje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182075-1C73-477B-8D95-ABE893DFB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4929411"/>
          </a:xfrm>
        </p:spPr>
        <p:txBody>
          <a:bodyPr/>
          <a:lstStyle/>
          <a:p>
            <a:r>
              <a:rPr lang="nl-NL" dirty="0"/>
              <a:t>19 mei (lesweek 3) – Herkansing portfolio periode 3</a:t>
            </a:r>
          </a:p>
          <a:p>
            <a:r>
              <a:rPr lang="nl-NL" dirty="0"/>
              <a:t>20 mei (lesweek 3) – Stageassessment</a:t>
            </a:r>
          </a:p>
          <a:p>
            <a:r>
              <a:rPr lang="nl-NL" dirty="0"/>
              <a:t>26 mei (lesweek 4) – Deadline WIX-portfolio</a:t>
            </a:r>
          </a:p>
          <a:p>
            <a:r>
              <a:rPr lang="nl-NL" dirty="0"/>
              <a:t>27 mei (lesweek 4) – Herkansing stageassessment</a:t>
            </a:r>
          </a:p>
          <a:p>
            <a:r>
              <a:rPr lang="nl-NL" dirty="0"/>
              <a:t>22 juni (lesweek 8) – Portfolio periode 4</a:t>
            </a:r>
          </a:p>
          <a:p>
            <a:r>
              <a:rPr lang="nl-NL" dirty="0"/>
              <a:t>29 juni (lesweek 9) – Kennistoets periode 4</a:t>
            </a:r>
          </a:p>
          <a:p>
            <a:endParaRPr lang="nl-NL" dirty="0"/>
          </a:p>
          <a:p>
            <a:r>
              <a:rPr lang="nl-NL" dirty="0"/>
              <a:t>Voor een nóg uitgebreidere planning, kijken even op de Wiki (onder het kopje periode planning)</a:t>
            </a:r>
          </a:p>
        </p:txBody>
      </p:sp>
    </p:spTree>
    <p:extLst>
      <p:ext uri="{BB962C8B-B14F-4D97-AF65-F5344CB8AC3E}">
        <p14:creationId xmlns:p14="http://schemas.microsoft.com/office/powerpoint/2010/main" val="26734199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271</Words>
  <Application>Microsoft Office PowerPoint</Application>
  <PresentationFormat>Diavoorstelling (4:3)</PresentationFormat>
  <Paragraphs>51</Paragraphs>
  <Slides>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Kantoorthema</vt:lpstr>
      <vt:lpstr>PowerPoint-presentatie</vt:lpstr>
      <vt:lpstr>Programma</vt:lpstr>
      <vt:lpstr>Terugkijken op stage</vt:lpstr>
      <vt:lpstr>Al een keuze gemaakt?</vt:lpstr>
      <vt:lpstr>Vooruitblik volgend studiejaar </vt:lpstr>
      <vt:lpstr>Belangrijke data op een rijtje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57</cp:revision>
  <dcterms:created xsi:type="dcterms:W3CDTF">2013-11-15T15:05:42Z</dcterms:created>
  <dcterms:modified xsi:type="dcterms:W3CDTF">2020-05-11T07:55:11Z</dcterms:modified>
</cp:coreProperties>
</file>